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88" r:id="rId4"/>
    <p:sldId id="287" r:id="rId5"/>
    <p:sldId id="27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A3F6BBA9-9EC5-4AC0-82A6-D7264B1FC7A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766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D85023A7-8AF7-41D2-B45A-F172C545D4B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0367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9572DE-55F7-4EDE-A869-F39281E8EA2A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BB833A-F060-404F-8B52-384B84C74DA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BB833A-F060-404F-8B52-384B84C74DAA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5BFFD6-B8CA-43B5-B0E8-54D06F8A3CA2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47748A-D103-4764-9437-265C8BEF0EBD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26391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45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7534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耶穌，這名甜美、芬芳，慰我痛苦心情；</a:t>
            </a:r>
          </a:p>
          <a:p>
            <a:pPr algn="ctr" eaLnBrk="1" hangingPunct="1"/>
            <a:r>
              <a:rPr lang="zh-TW" altLang="en-US" dirty="0"/>
              <a:t>我心歡樂，我口歌唱這個寶貴的名。</a:t>
            </a:r>
          </a:p>
          <a:p>
            <a:pPr algn="ctr" eaLnBrk="1" hangingPunct="1"/>
            <a:r>
              <a:rPr lang="zh-TW" altLang="en-US" dirty="0"/>
              <a:t>美哉！妙哉！神的愛子作我寶貴救主；</a:t>
            </a:r>
          </a:p>
          <a:p>
            <a:pPr algn="ctr" eaLnBrk="1" hangingPunct="1"/>
            <a:r>
              <a:rPr lang="zh-TW" altLang="en-US" dirty="0"/>
              <a:t>為我降生，為我受死，流血將我救贖。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690327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166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這名甜美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芬芳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  <a:effectLst/>
                <a:ea typeface="新細明體" pitchFamily="18" charset="-120"/>
              </a:rPr>
              <a:t> </a:t>
            </a:r>
            <a:br>
              <a:rPr lang="zh-TW" altLang="en-US" sz="2800" b="1" dirty="0">
                <a:solidFill>
                  <a:schemeClr val="tx1"/>
                </a:solidFill>
                <a:effectLst/>
                <a:ea typeface="新細明體" pitchFamily="18" charset="-120"/>
              </a:rPr>
            </a:br>
            <a:endParaRPr lang="zh-TW" altLang="en-US" sz="2800" b="1" dirty="0">
              <a:solidFill>
                <a:schemeClr val="tx1"/>
              </a:solidFill>
              <a:effectLst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耶穌原有神的形象，竟來成為人子；</a:t>
            </a:r>
          </a:p>
          <a:p>
            <a:pPr algn="ctr" eaLnBrk="1" hangingPunct="1"/>
            <a:r>
              <a:rPr lang="zh-TW" altLang="en-US" dirty="0"/>
              <a:t>虛己取了奴僕形狀，使我作神後嗣。</a:t>
            </a:r>
          </a:p>
          <a:p>
            <a:pPr algn="ctr" eaLnBrk="1" hangingPunct="1"/>
            <a:r>
              <a:rPr lang="zh-TW" altLang="en-US" dirty="0"/>
              <a:t>美哉！妙哉！神的愛子作我寶貴救主；</a:t>
            </a:r>
          </a:p>
          <a:p>
            <a:pPr algn="ctr" eaLnBrk="1" hangingPunct="1"/>
            <a:r>
              <a:rPr lang="zh-TW" altLang="en-US" dirty="0"/>
              <a:t>為我降生，為我受死，流血將我救贖。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耶穌乃是生命、亮光，乃是真理、道路；</a:t>
            </a:r>
          </a:p>
          <a:p>
            <a:pPr algn="ctr" eaLnBrk="1" hangingPunct="1"/>
            <a:r>
              <a:rPr lang="zh-TW" altLang="en-US" dirty="0"/>
              <a:t>今在我心作主、作王，將我引導、安撫。</a:t>
            </a:r>
          </a:p>
          <a:p>
            <a:pPr algn="ctr" eaLnBrk="1" hangingPunct="1"/>
            <a:r>
              <a:rPr lang="zh-TW" altLang="en-US" dirty="0"/>
              <a:t>美哉！妙哉！神的愛子作我寶貴救主；</a:t>
            </a:r>
          </a:p>
          <a:p>
            <a:pPr algn="ctr" eaLnBrk="1" hangingPunct="1"/>
            <a:r>
              <a:rPr lang="zh-TW" altLang="en-US" dirty="0"/>
              <a:t>為我降生，為我受死，流血將我救贖。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44502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寶貴救主遠勝奇珍，時刻滿足我心；</a:t>
            </a:r>
          </a:p>
          <a:p>
            <a:pPr algn="ctr" eaLnBrk="1" hangingPunct="1"/>
            <a:r>
              <a:rPr lang="zh-TW" altLang="en-US" dirty="0"/>
              <a:t>解我愁苦，消我煩悶，永遠與我相親。</a:t>
            </a:r>
          </a:p>
          <a:p>
            <a:pPr algn="ctr" eaLnBrk="1" hangingPunct="1"/>
            <a:r>
              <a:rPr lang="zh-TW" altLang="en-US" dirty="0"/>
              <a:t>美哉！妙哉！神的愛子作我寶貴救主；</a:t>
            </a:r>
          </a:p>
          <a:p>
            <a:pPr algn="ctr" eaLnBrk="1" hangingPunct="1"/>
            <a:r>
              <a:rPr lang="zh-TW" altLang="en-US" dirty="0"/>
              <a:t>為我降生，為我受死，流血將我救贖。</a:t>
            </a:r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寶貴救主不久再臨，接我與祂同在；</a:t>
            </a:r>
          </a:p>
          <a:p>
            <a:pPr algn="ctr" eaLnBrk="1" hangingPunct="1"/>
            <a:r>
              <a:rPr lang="zh-TW" altLang="en-US" dirty="0"/>
              <a:t>身體改變像主榮形，安息直到萬代。</a:t>
            </a:r>
          </a:p>
          <a:p>
            <a:pPr algn="ctr" eaLnBrk="1" hangingPunct="1"/>
            <a:r>
              <a:rPr lang="zh-TW" altLang="en-US" dirty="0"/>
              <a:t>榮哉！樂哉！耶穌我主，永是我的榮耀；</a:t>
            </a:r>
          </a:p>
          <a:p>
            <a:pPr algn="ctr" eaLnBrk="1" hangingPunct="1"/>
            <a:r>
              <a:rPr lang="zh-TW" altLang="en-US" dirty="0"/>
              <a:t>榮耀之名乃是耶穌，我要永遠稱道。</a:t>
            </a: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548</TotalTime>
  <Words>315</Words>
  <Application>Microsoft Office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H166  耶穌，這名甜美、芬芳 (1/5)  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61</cp:revision>
  <dcterms:created xsi:type="dcterms:W3CDTF">2001-04-19T19:07:54Z</dcterms:created>
  <dcterms:modified xsi:type="dcterms:W3CDTF">2017-08-02T22:26:16Z</dcterms:modified>
</cp:coreProperties>
</file>